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6" r:id="rId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3891" autoAdjust="0"/>
  </p:normalViewPr>
  <p:slideViewPr>
    <p:cSldViewPr snapToGrid="0">
      <p:cViewPr varScale="1">
        <p:scale>
          <a:sx n="70" d="100"/>
          <a:sy n="70" d="100"/>
        </p:scale>
        <p:origin x="1332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287474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2996401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69688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34492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643143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57982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89760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67225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67123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23171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62479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8B5E67-E794-4E37-9578-4984E6CDB600}" type="datetimeFigureOut">
              <a:rPr kumimoji="1" lang="ja-JP" altLang="en-US" smtClean="0"/>
              <a:t>2019/10/29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1F0F3A-5595-4536-A728-D02A4FC3045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02109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>
          <a:xfrm>
            <a:off x="656930" y="764023"/>
            <a:ext cx="7886700" cy="1325563"/>
          </a:xfrm>
        </p:spPr>
        <p:txBody>
          <a:bodyPr>
            <a:normAutofit/>
          </a:bodyPr>
          <a:lstStyle/>
          <a:p>
            <a:pPr algn="ctr"/>
            <a:r>
              <a:rPr lang="ja-JP" altLang="en-US" sz="5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利益相反開示事項</a:t>
            </a:r>
            <a:endParaRPr kumimoji="1" lang="ja-JP" altLang="en-US" sz="5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356205" y="1738880"/>
            <a:ext cx="704182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所属：□□病院　薬剤部</a:t>
            </a:r>
            <a:endParaRPr kumimoji="1" lang="en-US" altLang="ja-JP" sz="32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2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筆頭発表者： 〇〇〇〇</a:t>
            </a: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276519" y="3542611"/>
            <a:ext cx="864752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40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私は本演題発表に関連して、</a:t>
            </a:r>
            <a:endParaRPr kumimoji="1" lang="en-US" altLang="ja-JP" sz="40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40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開示すべき利益相反はありません。</a:t>
            </a:r>
          </a:p>
        </p:txBody>
      </p:sp>
      <p:sp>
        <p:nvSpPr>
          <p:cNvPr id="8" name="四角形: 角を丸くする 7"/>
          <p:cNvSpPr/>
          <p:nvPr/>
        </p:nvSpPr>
        <p:spPr>
          <a:xfrm>
            <a:off x="141402" y="44421"/>
            <a:ext cx="2818614" cy="55618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利益相反がない場合</a:t>
            </a: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6674177" y="93461"/>
            <a:ext cx="24698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/>
              <a:t>JASPO-COI </a:t>
            </a:r>
            <a:r>
              <a:rPr kumimoji="1" lang="ja-JP" altLang="en-US" dirty="0"/>
              <a:t>様式２</a:t>
            </a:r>
          </a:p>
        </p:txBody>
      </p:sp>
    </p:spTree>
    <p:extLst>
      <p:ext uri="{BB962C8B-B14F-4D97-AF65-F5344CB8AC3E}">
        <p14:creationId xmlns:p14="http://schemas.microsoft.com/office/powerpoint/2010/main" val="16737958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>
          <a:xfrm>
            <a:off x="656930" y="764023"/>
            <a:ext cx="7886700" cy="1325563"/>
          </a:xfrm>
        </p:spPr>
        <p:txBody>
          <a:bodyPr>
            <a:normAutofit fontScale="90000"/>
          </a:bodyPr>
          <a:lstStyle/>
          <a:p>
            <a:pPr algn="ctr"/>
            <a:r>
              <a:rPr lang="ja-JP" altLang="en-US" sz="5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発表者の利益相反開示事項</a:t>
            </a:r>
            <a:endParaRPr kumimoji="1" lang="ja-JP" altLang="en-US" sz="5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1392572" y="1714397"/>
            <a:ext cx="698029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所属：□□病院　薬剤部</a:t>
            </a:r>
            <a:endParaRPr kumimoji="1" lang="en-US" altLang="ja-JP" sz="3200" dirty="0">
              <a:solidFill>
                <a:schemeClr val="bg1">
                  <a:lumMod val="50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200" dirty="0">
                <a:solidFill>
                  <a:schemeClr val="bg1">
                    <a:lumMod val="50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筆頭発表者： 〇〇〇〇</a:t>
            </a:r>
          </a:p>
        </p:txBody>
      </p:sp>
      <p:sp>
        <p:nvSpPr>
          <p:cNvPr id="7" name="テキスト ボックス 6"/>
          <p:cNvSpPr txBox="1"/>
          <p:nvPr/>
        </p:nvSpPr>
        <p:spPr>
          <a:xfrm>
            <a:off x="656930" y="3161334"/>
            <a:ext cx="796695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私は本演題発表に関連して、</a:t>
            </a:r>
            <a:endParaRPr kumimoji="1" lang="en-US" altLang="ja-JP" sz="32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32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開示すべき利益相反は以下の通りです。</a:t>
            </a:r>
            <a:endParaRPr kumimoji="1" lang="en-US" altLang="ja-JP" sz="32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四角形: 角を丸くする 7"/>
          <p:cNvSpPr/>
          <p:nvPr/>
        </p:nvSpPr>
        <p:spPr>
          <a:xfrm>
            <a:off x="141402" y="44421"/>
            <a:ext cx="2818614" cy="55618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利益相反がある場合</a:t>
            </a: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6674177" y="93461"/>
            <a:ext cx="246982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/>
              <a:t>JASPO-COI </a:t>
            </a:r>
            <a:r>
              <a:rPr kumimoji="1" lang="ja-JP" altLang="en-US" dirty="0"/>
              <a:t>様式２ </a:t>
            </a: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xmlns="" id="{811F8A2D-EC55-4D7F-A273-3E80BEA9D3A8}"/>
              </a:ext>
            </a:extLst>
          </p:cNvPr>
          <p:cNvSpPr/>
          <p:nvPr/>
        </p:nvSpPr>
        <p:spPr>
          <a:xfrm>
            <a:off x="1208015" y="4530055"/>
            <a:ext cx="7575258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kumimoji="1" lang="ja-JP" altLang="en-US" sz="32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講演料</a:t>
            </a:r>
            <a:r>
              <a:rPr kumimoji="1" lang="ja-JP" altLang="en-US" sz="32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：✖ ✖製薬、●●製薬、△△社</a:t>
            </a:r>
            <a:endParaRPr kumimoji="1" lang="en-US" altLang="ja-JP" sz="32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kumimoji="1" lang="en-US" altLang="ja-JP" sz="3200" dirty="0">
              <a:solidFill>
                <a:srgbClr val="FF0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kumimoji="1" lang="ja-JP" altLang="en-US" sz="3200" b="1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研究費</a:t>
            </a:r>
            <a:r>
              <a:rPr kumimoji="1" lang="ja-JP" altLang="en-US" sz="3200" dirty="0"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：✖ ✖製薬、●●製薬、△△社</a:t>
            </a:r>
          </a:p>
        </p:txBody>
      </p:sp>
    </p:spTree>
    <p:extLst>
      <p:ext uri="{BB962C8B-B14F-4D97-AF65-F5344CB8AC3E}">
        <p14:creationId xmlns:p14="http://schemas.microsoft.com/office/powerpoint/2010/main" val="33463090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</TotalTime>
  <Words>95</Words>
  <Application>Microsoft Office PowerPoint</Application>
  <PresentationFormat>画面に合わせる (4:3)</PresentationFormat>
  <Paragraphs>17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メイリオ</vt:lpstr>
      <vt:lpstr>游ゴシック</vt:lpstr>
      <vt:lpstr>游ゴシック Light</vt:lpstr>
      <vt:lpstr>Arial</vt:lpstr>
      <vt:lpstr>Calibri</vt:lpstr>
      <vt:lpstr>Calibri Light</vt:lpstr>
      <vt:lpstr>Office テーマ</vt:lpstr>
      <vt:lpstr>利益相反開示事項</vt:lpstr>
      <vt:lpstr>発表者の利益相反開示事項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発表者の利益相反開示事項</dc:title>
  <dc:creator>atsushi wada</dc:creator>
  <cp:lastModifiedBy>user230</cp:lastModifiedBy>
  <cp:revision>6</cp:revision>
  <dcterms:created xsi:type="dcterms:W3CDTF">2017-01-19T11:47:54Z</dcterms:created>
  <dcterms:modified xsi:type="dcterms:W3CDTF">2019-10-29T07:31:21Z</dcterms:modified>
</cp:coreProperties>
</file>

<file path=docProps/thumbnail.jpeg>
</file>